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4" r:id="rId4"/>
    <p:sldId id="259" r:id="rId5"/>
    <p:sldId id="260" r:id="rId6"/>
    <p:sldId id="261" r:id="rId7"/>
    <p:sldId id="265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A0"/>
    <a:srgbClr val="002D72"/>
    <a:srgbClr val="FF6A14"/>
    <a:srgbClr val="FFB81C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0" y="29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46478314781515"/>
          <c:y val="0.19638879375493556"/>
          <c:w val="0.70650339237505078"/>
          <c:h val="0.713301802324539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Rad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Hárok1!$A$2:$A$5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Hárok1!$B$2:$B$5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C9-4BDC-BCD6-5CAA05510275}"/>
            </c:ext>
          </c:extLst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Rad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Hárok1!$A$2:$A$5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Hárok1!$C$2:$C$5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C9-4BDC-BCD6-5CAA05510275}"/>
            </c:ext>
          </c:extLst>
        </c:ser>
        <c:ser>
          <c:idx val="2"/>
          <c:order val="2"/>
          <c:tx>
            <c:strRef>
              <c:f>Hárok1!$D$1</c:f>
              <c:strCache>
                <c:ptCount val="1"/>
                <c:pt idx="0">
                  <c:v>Rad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Hárok1!$A$2:$A$5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Hárok1!$D$2:$D$5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C9-4BDC-BCD6-5CAA055102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13"/>
        <c:axId val="2053996144"/>
        <c:axId val="2053996560"/>
      </c:barChart>
      <c:catAx>
        <c:axId val="2053996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197" b="0" i="0" u="none" strike="noStrike" kern="1200" baseline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053996560"/>
        <c:crosses val="autoZero"/>
        <c:auto val="1"/>
        <c:lblAlgn val="ctr"/>
        <c:lblOffset val="100"/>
        <c:noMultiLvlLbl val="0"/>
      </c:catAx>
      <c:valAx>
        <c:axId val="2053996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05399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7.5403180359500971E-4"/>
          <c:w val="6.9352279060550456E-2"/>
          <c:h val="0.193134198587305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1350" b="0" i="0" u="none" strike="noStrike" kern="1200" baseline="0">
              <a:solidFill>
                <a:srgbClr val="777777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1F174-C4BC-460C-9DE8-4EBD38507E3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7A0BC-2C49-4A47-BF6B-7B2A43011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4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bg>
      <p:bgPr>
        <a:solidFill>
          <a:srgbClr val="0032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653" y="5820403"/>
            <a:ext cx="2707247" cy="850913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ctrTitle" idx="4294967295"/>
          </p:nvPr>
        </p:nvSpPr>
        <p:spPr>
          <a:xfrm>
            <a:off x="300037" y="531233"/>
            <a:ext cx="11473353" cy="1694731"/>
          </a:xfrm>
        </p:spPr>
        <p:txBody>
          <a:bodyPr>
            <a:normAutofit/>
          </a:bodyPr>
          <a:lstStyle/>
          <a:p>
            <a:pPr algn="l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dnadpis 2"/>
          <p:cNvSpPr>
            <a:spLocks noGrp="1"/>
          </p:cNvSpPr>
          <p:nvPr>
            <p:ph type="subTitle" idx="4294967295"/>
          </p:nvPr>
        </p:nvSpPr>
        <p:spPr>
          <a:xfrm>
            <a:off x="300037" y="2237643"/>
            <a:ext cx="11473353" cy="95852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0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1" y="6216073"/>
            <a:ext cx="12192000" cy="641927"/>
          </a:xfrm>
          <a:prstGeom prst="rect">
            <a:avLst/>
          </a:prstGeom>
          <a:solidFill>
            <a:srgbClr val="003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o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37" y="6262103"/>
            <a:ext cx="1690669" cy="531393"/>
          </a:xfrm>
          <a:prstGeom prst="rect">
            <a:avLst/>
          </a:prstGeom>
        </p:spPr>
      </p:pic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>
          <a:xfrm>
            <a:off x="385616" y="6360024"/>
            <a:ext cx="2743200" cy="365125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A784D-4928-4D1C-9696-D92BC1EDB4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371475" y="4934108"/>
            <a:ext cx="11449050" cy="902627"/>
          </a:xfrm>
        </p:spPr>
        <p:txBody>
          <a:bodyPr anchor="t">
            <a:noAutofit/>
          </a:bodyPr>
          <a:lstStyle>
            <a:lvl1pPr>
              <a:defRPr sz="3600" baseline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Nadpis prezentačného snímku</a:t>
            </a:r>
            <a:endParaRPr lang="en-US" dirty="0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4246563"/>
            <a:ext cx="11449050" cy="682625"/>
          </a:xfrm>
        </p:spPr>
        <p:txBody>
          <a:bodyPr anchor="b">
            <a:normAutofit/>
          </a:bodyPr>
          <a:lstStyle>
            <a:lvl1pPr marL="0" indent="0">
              <a:buNone/>
              <a:defRPr sz="20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/>
              <a:t>Kliknite sem a zadajte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555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234">
          <p15:clr>
            <a:srgbClr val="FBAE40"/>
          </p15:clr>
        </p15:guide>
        <p15:guide id="3" pos="744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zloženie obsahu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rázok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Nadpis 1"/>
          <p:cNvSpPr>
            <a:spLocks noGrp="1"/>
          </p:cNvSpPr>
          <p:nvPr>
            <p:ph type="title" hasCustomPrompt="1"/>
          </p:nvPr>
        </p:nvSpPr>
        <p:spPr>
          <a:xfrm>
            <a:off x="385616" y="373834"/>
            <a:ext cx="10515600" cy="1325563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Nadpis predelového snímku</a:t>
            </a:r>
            <a:br>
              <a:rPr lang="sk-SK" dirty="0"/>
            </a:br>
            <a:r>
              <a:rPr lang="sk-SK" dirty="0"/>
              <a:t>do dvoch riadkov s fotografiou na pozadí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759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1" y="6216073"/>
            <a:ext cx="12192000" cy="641927"/>
          </a:xfrm>
          <a:prstGeom prst="rect">
            <a:avLst/>
          </a:prstGeom>
          <a:solidFill>
            <a:srgbClr val="003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o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37" y="6262103"/>
            <a:ext cx="1690669" cy="531393"/>
          </a:xfrm>
          <a:prstGeom prst="rect">
            <a:avLst/>
          </a:prstGeom>
        </p:spPr>
      </p:pic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>
          <a:xfrm>
            <a:off x="385616" y="6360024"/>
            <a:ext cx="2743200" cy="365125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A784D-4928-4D1C-9696-D92BC1EDB4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1" y="0"/>
            <a:ext cx="12191999" cy="62271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385616" y="373834"/>
            <a:ext cx="10515600" cy="1325563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Nadpis predelového snímku</a:t>
            </a:r>
            <a:br>
              <a:rPr lang="sk-SK" dirty="0"/>
            </a:br>
            <a:r>
              <a:rPr lang="sk-SK" dirty="0"/>
              <a:t>do dvoch riadkov s fotografiou na pozadí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055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744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1" y="6216073"/>
            <a:ext cx="12192000" cy="641927"/>
          </a:xfrm>
          <a:prstGeom prst="rect">
            <a:avLst/>
          </a:prstGeom>
          <a:solidFill>
            <a:srgbClr val="003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o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37" y="6262103"/>
            <a:ext cx="1690669" cy="531393"/>
          </a:xfrm>
          <a:prstGeom prst="rect">
            <a:avLst/>
          </a:prstGeom>
        </p:spPr>
      </p:pic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>
          <a:xfrm>
            <a:off x="385616" y="6360024"/>
            <a:ext cx="2743200" cy="365125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A784D-4928-4D1C-9696-D92BC1EDB4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559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744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1" y="6216073"/>
            <a:ext cx="12192000" cy="641927"/>
          </a:xfrm>
          <a:prstGeom prst="rect">
            <a:avLst/>
          </a:prstGeom>
          <a:solidFill>
            <a:srgbClr val="003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o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37" y="6262103"/>
            <a:ext cx="1690669" cy="531393"/>
          </a:xfrm>
          <a:prstGeom prst="rect">
            <a:avLst/>
          </a:prstGeom>
        </p:spPr>
      </p:pic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>
          <a:xfrm>
            <a:off x="385616" y="6360024"/>
            <a:ext cx="2743200" cy="365125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A784D-4928-4D1C-9696-D92BC1EDB4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385615" y="373834"/>
            <a:ext cx="11434910" cy="619055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Nadpis prezentačného snímku</a:t>
            </a:r>
            <a:endParaRPr lang="en-US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quarter" idx="13"/>
          </p:nvPr>
        </p:nvSpPr>
        <p:spPr>
          <a:xfrm>
            <a:off x="371475" y="1381125"/>
            <a:ext cx="5514975" cy="4427538"/>
          </a:xfrm>
        </p:spPr>
        <p:txBody>
          <a:bodyPr/>
          <a:lstStyle>
            <a:lvl1pPr marL="228600" indent="-228600">
              <a:buSzPct val="90000"/>
              <a:buFont typeface="Arial" panose="020B0604020202020204" pitchFamily="34" charset="0"/>
              <a:buChar char="•"/>
              <a:defRPr sz="24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24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13" name="Zástupný objekt pre text 2"/>
          <p:cNvSpPr>
            <a:spLocks noGrp="1"/>
          </p:cNvSpPr>
          <p:nvPr>
            <p:ph type="body" sz="quarter" idx="14"/>
          </p:nvPr>
        </p:nvSpPr>
        <p:spPr>
          <a:xfrm>
            <a:off x="6262339" y="1381125"/>
            <a:ext cx="5558186" cy="4427538"/>
          </a:xfrm>
        </p:spPr>
        <p:txBody>
          <a:bodyPr/>
          <a:lstStyle>
            <a:lvl1pPr marL="228600" indent="-228600">
              <a:buSzPct val="90000"/>
              <a:buFont typeface="Arial" panose="020B0604020202020204" pitchFamily="34" charset="0"/>
              <a:buChar char="•"/>
              <a:defRPr sz="24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24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654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234" userDrawn="1">
          <p15:clr>
            <a:srgbClr val="FBAE40"/>
          </p15:clr>
        </p15:guide>
        <p15:guide id="3" pos="744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1" y="6216073"/>
            <a:ext cx="12192000" cy="641927"/>
          </a:xfrm>
          <a:prstGeom prst="rect">
            <a:avLst/>
          </a:prstGeom>
          <a:solidFill>
            <a:srgbClr val="003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o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37" y="6262103"/>
            <a:ext cx="1690669" cy="531393"/>
          </a:xfrm>
          <a:prstGeom prst="rect">
            <a:avLst/>
          </a:prstGeom>
        </p:spPr>
      </p:pic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>
          <a:xfrm>
            <a:off x="385616" y="6360024"/>
            <a:ext cx="2743200" cy="365125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A784D-4928-4D1C-9696-D92BC1EDB4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385615" y="373834"/>
            <a:ext cx="11434910" cy="619055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Nadpis prezentačného snímku</a:t>
            </a:r>
            <a:endParaRPr lang="en-US" dirty="0"/>
          </a:p>
        </p:txBody>
      </p:sp>
      <p:sp>
        <p:nvSpPr>
          <p:cNvPr id="4" name="Zástupný objekt pre obsah 3"/>
          <p:cNvSpPr>
            <a:spLocks noGrp="1"/>
          </p:cNvSpPr>
          <p:nvPr>
            <p:ph sz="quarter" idx="13" hasCustomPrompt="1"/>
          </p:nvPr>
        </p:nvSpPr>
        <p:spPr>
          <a:xfrm>
            <a:off x="371475" y="1354138"/>
            <a:ext cx="11449050" cy="447369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Objekt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912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234">
          <p15:clr>
            <a:srgbClr val="FBAE40"/>
          </p15:clr>
        </p15:guide>
        <p15:guide id="3" pos="744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1" y="6216073"/>
            <a:ext cx="12192000" cy="641927"/>
          </a:xfrm>
          <a:prstGeom prst="rect">
            <a:avLst/>
          </a:prstGeom>
          <a:solidFill>
            <a:srgbClr val="003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o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37" y="6262103"/>
            <a:ext cx="1690669" cy="531393"/>
          </a:xfrm>
          <a:prstGeom prst="rect">
            <a:avLst/>
          </a:prstGeom>
        </p:spPr>
      </p:pic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>
          <a:xfrm>
            <a:off x="385616" y="6360024"/>
            <a:ext cx="2743200" cy="365125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A784D-4928-4D1C-9696-D92BC1EDB4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385615" y="373834"/>
            <a:ext cx="11434910" cy="619055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Nadpis prezentačného snímku</a:t>
            </a:r>
            <a:endParaRPr lang="en-US" dirty="0"/>
          </a:p>
        </p:txBody>
      </p:sp>
      <p:graphicFrame>
        <p:nvGraphicFramePr>
          <p:cNvPr id="5" name="Graf 4"/>
          <p:cNvGraphicFramePr/>
          <p:nvPr userDrawn="1">
            <p:extLst>
              <p:ext uri="{D42A27DB-BD31-4B8C-83A1-F6EECF244321}">
                <p14:modId xmlns:p14="http://schemas.microsoft.com/office/powerpoint/2010/main" val="2832957957"/>
              </p:ext>
            </p:extLst>
          </p:nvPr>
        </p:nvGraphicFramePr>
        <p:xfrm>
          <a:off x="385616" y="1217900"/>
          <a:ext cx="11434909" cy="4239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9700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234">
          <p15:clr>
            <a:srgbClr val="FBAE40"/>
          </p15:clr>
        </p15:guide>
        <p15:guide id="3" pos="744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1" y="6216073"/>
            <a:ext cx="12192000" cy="641927"/>
          </a:xfrm>
          <a:prstGeom prst="rect">
            <a:avLst/>
          </a:prstGeom>
          <a:solidFill>
            <a:srgbClr val="003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o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37" y="6262103"/>
            <a:ext cx="1690669" cy="531393"/>
          </a:xfrm>
          <a:prstGeom prst="rect">
            <a:avLst/>
          </a:prstGeom>
        </p:spPr>
      </p:pic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>
          <a:xfrm>
            <a:off x="385616" y="6360024"/>
            <a:ext cx="2743200" cy="365125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A784D-4928-4D1C-9696-D92BC1EDB4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385615" y="427766"/>
            <a:ext cx="4570981" cy="902627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Nadpis prezentačného snímku</a:t>
            </a:r>
            <a:endParaRPr lang="en-US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quarter" idx="13"/>
          </p:nvPr>
        </p:nvSpPr>
        <p:spPr>
          <a:xfrm>
            <a:off x="371475" y="1474344"/>
            <a:ext cx="4585122" cy="4334319"/>
          </a:xfrm>
        </p:spPr>
        <p:txBody>
          <a:bodyPr/>
          <a:lstStyle>
            <a:lvl1pPr marL="228600" indent="-228600">
              <a:buSzPct val="90000"/>
              <a:buFont typeface="Arial" panose="020B0604020202020204" pitchFamily="34" charset="0"/>
              <a:buChar char="•"/>
              <a:defRPr sz="24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24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8" name="Zástupný objekt pre obsah 7"/>
          <p:cNvSpPr>
            <a:spLocks noGrp="1"/>
          </p:cNvSpPr>
          <p:nvPr>
            <p:ph sz="quarter" idx="14" hasCustomPrompt="1"/>
          </p:nvPr>
        </p:nvSpPr>
        <p:spPr>
          <a:xfrm>
            <a:off x="5097463" y="427038"/>
            <a:ext cx="6723062" cy="53816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dirty="0"/>
              <a:t>Objekt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698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234">
          <p15:clr>
            <a:srgbClr val="FBAE40"/>
          </p15:clr>
        </p15:guide>
        <p15:guide id="3" pos="7446" userDrawn="1">
          <p15:clr>
            <a:srgbClr val="FBAE40"/>
          </p15:clr>
        </p15:guide>
        <p15:guide id="4" pos="320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1" y="6216073"/>
            <a:ext cx="12192000" cy="641927"/>
          </a:xfrm>
          <a:prstGeom prst="rect">
            <a:avLst/>
          </a:prstGeom>
          <a:solidFill>
            <a:srgbClr val="003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o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37" y="6262103"/>
            <a:ext cx="1690669" cy="531393"/>
          </a:xfrm>
          <a:prstGeom prst="rect">
            <a:avLst/>
          </a:prstGeom>
        </p:spPr>
      </p:pic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>
          <a:xfrm>
            <a:off x="385616" y="6360024"/>
            <a:ext cx="2743200" cy="365125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A784D-4928-4D1C-9696-D92BC1EDB4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385615" y="427766"/>
            <a:ext cx="4570981" cy="820508"/>
          </a:xfrm>
        </p:spPr>
        <p:txBody>
          <a:bodyPr anchor="t">
            <a:normAutofit/>
          </a:bodyPr>
          <a:lstStyle>
            <a:lvl1pPr>
              <a:defRPr sz="2800" baseline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Nadpis prezentačného snímku</a:t>
            </a:r>
            <a:endParaRPr lang="en-US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quarter" idx="13"/>
          </p:nvPr>
        </p:nvSpPr>
        <p:spPr>
          <a:xfrm>
            <a:off x="371475" y="1381125"/>
            <a:ext cx="4585122" cy="4427538"/>
          </a:xfrm>
        </p:spPr>
        <p:txBody>
          <a:bodyPr/>
          <a:lstStyle>
            <a:lvl1pPr marL="228600" indent="-228600">
              <a:buSzPct val="90000"/>
              <a:buFont typeface="Arial" panose="020B0604020202020204" pitchFamily="34" charset="0"/>
              <a:buChar char="•"/>
              <a:defRPr sz="24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24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14" hasCustomPrompt="1"/>
          </p:nvPr>
        </p:nvSpPr>
        <p:spPr>
          <a:xfrm>
            <a:off x="5087938" y="2751138"/>
            <a:ext cx="6732587" cy="30575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2D72"/>
                </a:solidFill>
              </a:defRPr>
            </a:lvl1pPr>
          </a:lstStyle>
          <a:p>
            <a:pPr lvl="0"/>
            <a:r>
              <a:rPr lang="sk-SK" dirty="0"/>
              <a:t>Objekt</a:t>
            </a:r>
            <a:endParaRPr lang="en-US" dirty="0"/>
          </a:p>
        </p:txBody>
      </p:sp>
      <p:sp>
        <p:nvSpPr>
          <p:cNvPr id="13" name="Zástupný objekt pre obsah 5"/>
          <p:cNvSpPr>
            <a:spLocks noGrp="1"/>
          </p:cNvSpPr>
          <p:nvPr>
            <p:ph sz="quarter" idx="15" hasCustomPrompt="1"/>
          </p:nvPr>
        </p:nvSpPr>
        <p:spPr>
          <a:xfrm>
            <a:off x="5087937" y="427766"/>
            <a:ext cx="3290793" cy="218592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2D72"/>
                </a:solidFill>
              </a:defRPr>
            </a:lvl1pPr>
          </a:lstStyle>
          <a:p>
            <a:pPr lvl="0"/>
            <a:r>
              <a:rPr lang="sk-SK" dirty="0"/>
              <a:t>Objekt</a:t>
            </a:r>
            <a:endParaRPr lang="en-US" dirty="0"/>
          </a:p>
        </p:txBody>
      </p:sp>
      <p:sp>
        <p:nvSpPr>
          <p:cNvPr id="14" name="Zástupný objekt pre obsah 5"/>
          <p:cNvSpPr>
            <a:spLocks noGrp="1"/>
          </p:cNvSpPr>
          <p:nvPr>
            <p:ph sz="quarter" idx="16" hasCustomPrompt="1"/>
          </p:nvPr>
        </p:nvSpPr>
        <p:spPr>
          <a:xfrm>
            <a:off x="8529732" y="427765"/>
            <a:ext cx="3290793" cy="218592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2D72"/>
                </a:solidFill>
              </a:defRPr>
            </a:lvl1pPr>
          </a:lstStyle>
          <a:p>
            <a:pPr lvl="0"/>
            <a:r>
              <a:rPr lang="sk-SK" dirty="0"/>
              <a:t>Objekt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293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234">
          <p15:clr>
            <a:srgbClr val="FBAE40"/>
          </p15:clr>
        </p15:guide>
        <p15:guide id="3" pos="7446" userDrawn="1">
          <p15:clr>
            <a:srgbClr val="FBAE40"/>
          </p15:clr>
        </p15:guide>
        <p15:guide id="4" pos="320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A784D-4928-4D1C-9696-D92BC1EDB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7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4" r:id="rId3"/>
    <p:sldLayoutId id="2147483671" r:id="rId4"/>
    <p:sldLayoutId id="2147483666" r:id="rId5"/>
    <p:sldLayoutId id="2147483669" r:id="rId6"/>
    <p:sldLayoutId id="2147483672" r:id="rId7"/>
    <p:sldLayoutId id="2147483667" r:id="rId8"/>
    <p:sldLayoutId id="2147483668" r:id="rId9"/>
    <p:sldLayoutId id="214748367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2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ta"/>
          <p:cNvSpPr txBox="1"/>
          <p:nvPr/>
        </p:nvSpPr>
        <p:spPr>
          <a:xfrm>
            <a:off x="300038" y="6012850"/>
            <a:ext cx="7309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 a priezvisko</a:t>
            </a:r>
          </a:p>
          <a:p>
            <a:r>
              <a:rPr lang="sk-SK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Dátum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ctrTitle" idx="4294967295"/>
          </p:nvPr>
        </p:nvSpPr>
        <p:spPr>
          <a:xfrm>
            <a:off x="300037" y="531233"/>
            <a:ext cx="11473353" cy="1694731"/>
          </a:xfrm>
        </p:spPr>
        <p:txBody>
          <a:bodyPr>
            <a:normAutofit/>
          </a:bodyPr>
          <a:lstStyle/>
          <a:p>
            <a:pPr algn="l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dnadpis 7"/>
          <p:cNvSpPr>
            <a:spLocks noGrp="1"/>
          </p:cNvSpPr>
          <p:nvPr>
            <p:ph type="subTitle" idx="4294967295"/>
          </p:nvPr>
        </p:nvSpPr>
        <p:spPr>
          <a:xfrm>
            <a:off x="294956" y="2225964"/>
            <a:ext cx="11478433" cy="8246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446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jekt pre obrázok 4"/>
          <p:cNvSpPr>
            <a:spLocks noGrp="1"/>
          </p:cNvSpPr>
          <p:nvPr>
            <p:ph type="pic" idx="1"/>
          </p:nvPr>
        </p:nvSpPr>
        <p:spPr>
          <a:xfrm>
            <a:off x="1" y="0"/>
            <a:ext cx="12191999" cy="6223000"/>
          </a:xfrm>
        </p:spPr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85616" y="373834"/>
            <a:ext cx="10430022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689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028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objekt pre text 5"/>
          <p:cNvSpPr>
            <a:spLocks noGrp="1"/>
          </p:cNvSpPr>
          <p:nvPr>
            <p:ph type="body" sz="quarter" idx="14"/>
          </p:nvPr>
        </p:nvSpPr>
        <p:spPr>
          <a:xfrm>
            <a:off x="6262339" y="1381125"/>
            <a:ext cx="5514975" cy="44467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841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Zástupný objekt pre text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Zástupný objekt pre obsah 1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600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objekt pre obsah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Zástupný objekt pre obsah 10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Zástupný objekt pre obsah 11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90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52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Zástupný objekt pre text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40A421D2-6462-EB3E-A495-0AD097AFF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961" y="1246516"/>
            <a:ext cx="3270078" cy="218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778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Vlastné 1">
      <a:dk1>
        <a:srgbClr val="002D72"/>
      </a:dk1>
      <a:lt1>
        <a:sysClr val="window" lastClr="FFFFFF"/>
      </a:lt1>
      <a:dk2>
        <a:srgbClr val="002D72"/>
      </a:dk2>
      <a:lt2>
        <a:srgbClr val="E7E6E6"/>
      </a:lt2>
      <a:accent1>
        <a:srgbClr val="002D72"/>
      </a:accent1>
      <a:accent2>
        <a:srgbClr val="A1A5C8"/>
      </a:accent2>
      <a:accent3>
        <a:srgbClr val="3E5698"/>
      </a:accent3>
      <a:accent4>
        <a:srgbClr val="6CACE4"/>
      </a:accent4>
      <a:accent5>
        <a:srgbClr val="A9C9EB"/>
      </a:accent5>
      <a:accent6>
        <a:srgbClr val="AEABA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11</Words>
  <Application>Microsoft Office PowerPoint</Application>
  <PresentationFormat>Širokouhlá</PresentationFormat>
  <Paragraphs>9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Motív balíka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XI</dc:creator>
  <cp:lastModifiedBy>Kristián Čulík</cp:lastModifiedBy>
  <cp:revision>59</cp:revision>
  <dcterms:created xsi:type="dcterms:W3CDTF">2021-04-12T06:48:28Z</dcterms:created>
  <dcterms:modified xsi:type="dcterms:W3CDTF">2022-09-20T12:53:56Z</dcterms:modified>
</cp:coreProperties>
</file>